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386FB6-0B25-AF8D-5C2C-96BC73C837C8}" v="335" dt="2025-12-11T21:22:11.128"/>
    <p1510:client id="{EF07BFAA-3E3A-642D-A12B-DA999167F5D8}" v="187" dt="2025-12-11T21:29:54.12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ABRIEL ALEXANDRU CHERA" userId="S::gabriel-alexandru.chera@s.unibuc.ro::91577d3e-b9cb-45ec-87ad-7d75f63f28f9" providerId="AD" clId="Web-{30386FB6-0B25-AF8D-5C2C-96BC73C837C8}"/>
    <pc:docChg chg="delSld modSld">
      <pc:chgData name="GABRIEL ALEXANDRU CHERA" userId="S::gabriel-alexandru.chera@s.unibuc.ro::91577d3e-b9cb-45ec-87ad-7d75f63f28f9" providerId="AD" clId="Web-{30386FB6-0B25-AF8D-5C2C-96BC73C837C8}" dt="2025-12-11T21:22:11.128" v="286" actId="20577"/>
      <pc:docMkLst>
        <pc:docMk/>
      </pc:docMkLst>
      <pc:sldChg chg="addSp modSp">
        <pc:chgData name="GABRIEL ALEXANDRU CHERA" userId="S::gabriel-alexandru.chera@s.unibuc.ro::91577d3e-b9cb-45ec-87ad-7d75f63f28f9" providerId="AD" clId="Web-{30386FB6-0B25-AF8D-5C2C-96BC73C837C8}" dt="2025-12-11T21:13:20.128" v="190"/>
        <pc:sldMkLst>
          <pc:docMk/>
          <pc:sldMk cId="2200944712" sldId="256"/>
        </pc:sldMkLst>
        <pc:spChg chg="mod">
          <ac:chgData name="GABRIEL ALEXANDRU CHERA" userId="S::gabriel-alexandru.chera@s.unibuc.ro::91577d3e-b9cb-45ec-87ad-7d75f63f28f9" providerId="AD" clId="Web-{30386FB6-0B25-AF8D-5C2C-96BC73C837C8}" dt="2025-12-11T21:12:52.892" v="182" actId="20577"/>
          <ac:spMkLst>
            <pc:docMk/>
            <pc:sldMk cId="2200944712" sldId="256"/>
            <ac:spMk id="2" creationId="{C72EDA60-0D71-16A9-2EFD-333D7B1FE9E2}"/>
          </ac:spMkLst>
        </pc:spChg>
        <pc:spChg chg="mod">
          <ac:chgData name="GABRIEL ALEXANDRU CHERA" userId="S::gabriel-alexandru.chera@s.unibuc.ro::91577d3e-b9cb-45ec-87ad-7d75f63f28f9" providerId="AD" clId="Web-{30386FB6-0B25-AF8D-5C2C-96BC73C837C8}" dt="2025-12-11T21:02:44.605" v="73" actId="1076"/>
          <ac:spMkLst>
            <pc:docMk/>
            <pc:sldMk cId="2200944712" sldId="256"/>
            <ac:spMk id="3" creationId="{1EBAE537-7C7B-9E36-2343-B388D1C255C8}"/>
          </ac:spMkLst>
        </pc:spChg>
        <pc:spChg chg="add mod">
          <ac:chgData name="GABRIEL ALEXANDRU CHERA" userId="S::gabriel-alexandru.chera@s.unibuc.ro::91577d3e-b9cb-45ec-87ad-7d75f63f28f9" providerId="AD" clId="Web-{30386FB6-0B25-AF8D-5C2C-96BC73C837C8}" dt="2025-12-11T21:02:31.027" v="68" actId="1076"/>
          <ac:spMkLst>
            <pc:docMk/>
            <pc:sldMk cId="2200944712" sldId="256"/>
            <ac:spMk id="4" creationId="{72050B0D-379A-BE8E-36E1-F43367974FE3}"/>
          </ac:spMkLst>
        </pc:spChg>
        <pc:picChg chg="add mod ord modCrop">
          <ac:chgData name="GABRIEL ALEXANDRU CHERA" userId="S::gabriel-alexandru.chera@s.unibuc.ro::91577d3e-b9cb-45ec-87ad-7d75f63f28f9" providerId="AD" clId="Web-{30386FB6-0B25-AF8D-5C2C-96BC73C837C8}" dt="2025-12-11T21:13:20.128" v="190"/>
          <ac:picMkLst>
            <pc:docMk/>
            <pc:sldMk cId="2200944712" sldId="256"/>
            <ac:picMk id="5" creationId="{418A011E-1EEE-8C1F-8C11-6D76E756D90A}"/>
          </ac:picMkLst>
        </pc:picChg>
      </pc:sldChg>
      <pc:sldChg chg="addSp delSp modSp del">
        <pc:chgData name="GABRIEL ALEXANDRU CHERA" userId="S::gabriel-alexandru.chera@s.unibuc.ro::91577d3e-b9cb-45ec-87ad-7d75f63f28f9" providerId="AD" clId="Web-{30386FB6-0B25-AF8D-5C2C-96BC73C837C8}" dt="2025-12-11T21:03:21.028" v="79"/>
        <pc:sldMkLst>
          <pc:docMk/>
          <pc:sldMk cId="3738346818" sldId="257"/>
        </pc:sldMkLst>
        <pc:spChg chg="add del">
          <ac:chgData name="GABRIEL ALEXANDRU CHERA" userId="S::gabriel-alexandru.chera@s.unibuc.ro::91577d3e-b9cb-45ec-87ad-7d75f63f28f9" providerId="AD" clId="Web-{30386FB6-0B25-AF8D-5C2C-96BC73C837C8}" dt="2025-12-11T20:50:04.183" v="7"/>
          <ac:spMkLst>
            <pc:docMk/>
            <pc:sldMk cId="3738346818" sldId="257"/>
            <ac:spMk id="2" creationId="{811FF025-546A-E711-72A8-E2618CFCC9BA}"/>
          </ac:spMkLst>
        </pc:spChg>
        <pc:spChg chg="add del mod">
          <ac:chgData name="GABRIEL ALEXANDRU CHERA" userId="S::gabriel-alexandru.chera@s.unibuc.ro::91577d3e-b9cb-45ec-87ad-7d75f63f28f9" providerId="AD" clId="Web-{30386FB6-0B25-AF8D-5C2C-96BC73C837C8}" dt="2025-12-11T20:50:03.574" v="6"/>
          <ac:spMkLst>
            <pc:docMk/>
            <pc:sldMk cId="3738346818" sldId="257"/>
            <ac:spMk id="4" creationId="{B140F775-4EBF-FEF0-F327-E494363F6240}"/>
          </ac:spMkLst>
        </pc:spChg>
      </pc:sldChg>
      <pc:sldChg chg="modSp">
        <pc:chgData name="GABRIEL ALEXANDRU CHERA" userId="S::gabriel-alexandru.chera@s.unibuc.ro::91577d3e-b9cb-45ec-87ad-7d75f63f28f9" providerId="AD" clId="Web-{30386FB6-0B25-AF8D-5C2C-96BC73C837C8}" dt="2025-12-11T21:05:12.905" v="107" actId="20577"/>
        <pc:sldMkLst>
          <pc:docMk/>
          <pc:sldMk cId="1787261497" sldId="258"/>
        </pc:sldMkLst>
        <pc:spChg chg="mod">
          <ac:chgData name="GABRIEL ALEXANDRU CHERA" userId="S::gabriel-alexandru.chera@s.unibuc.ro::91577d3e-b9cb-45ec-87ad-7d75f63f28f9" providerId="AD" clId="Web-{30386FB6-0B25-AF8D-5C2C-96BC73C837C8}" dt="2025-12-11T21:03:39.044" v="84" actId="1076"/>
          <ac:spMkLst>
            <pc:docMk/>
            <pc:sldMk cId="1787261497" sldId="258"/>
            <ac:spMk id="2" creationId="{2F414A6E-8F2D-F515-0479-879191DD1F57}"/>
          </ac:spMkLst>
        </pc:spChg>
        <pc:spChg chg="mod">
          <ac:chgData name="GABRIEL ALEXANDRU CHERA" userId="S::gabriel-alexandru.chera@s.unibuc.ro::91577d3e-b9cb-45ec-87ad-7d75f63f28f9" providerId="AD" clId="Web-{30386FB6-0B25-AF8D-5C2C-96BC73C837C8}" dt="2025-12-11T21:05:12.905" v="107" actId="20577"/>
          <ac:spMkLst>
            <pc:docMk/>
            <pc:sldMk cId="1787261497" sldId="258"/>
            <ac:spMk id="4" creationId="{71816655-28DD-EB39-3888-9E1F055FCB0A}"/>
          </ac:spMkLst>
        </pc:spChg>
      </pc:sldChg>
      <pc:sldChg chg="modSp">
        <pc:chgData name="GABRIEL ALEXANDRU CHERA" userId="S::gabriel-alexandru.chera@s.unibuc.ro::91577d3e-b9cb-45ec-87ad-7d75f63f28f9" providerId="AD" clId="Web-{30386FB6-0B25-AF8D-5C2C-96BC73C837C8}" dt="2025-12-11T21:14:56.930" v="191" actId="20577"/>
        <pc:sldMkLst>
          <pc:docMk/>
          <pc:sldMk cId="1966795373" sldId="259"/>
        </pc:sldMkLst>
        <pc:spChg chg="mod">
          <ac:chgData name="GABRIEL ALEXANDRU CHERA" userId="S::gabriel-alexandru.chera@s.unibuc.ro::91577d3e-b9cb-45ec-87ad-7d75f63f28f9" providerId="AD" clId="Web-{30386FB6-0B25-AF8D-5C2C-96BC73C837C8}" dt="2025-12-11T21:14:56.930" v="191" actId="20577"/>
          <ac:spMkLst>
            <pc:docMk/>
            <pc:sldMk cId="1966795373" sldId="259"/>
            <ac:spMk id="2" creationId="{E1AA4C3D-9B7A-D4DC-9331-AFC6822E3F89}"/>
          </ac:spMkLst>
        </pc:spChg>
        <pc:spChg chg="mod">
          <ac:chgData name="GABRIEL ALEXANDRU CHERA" userId="S::gabriel-alexandru.chera@s.unibuc.ro::91577d3e-b9cb-45ec-87ad-7d75f63f28f9" providerId="AD" clId="Web-{30386FB6-0B25-AF8D-5C2C-96BC73C837C8}" dt="2025-12-11T21:05:18.311" v="109" actId="20577"/>
          <ac:spMkLst>
            <pc:docMk/>
            <pc:sldMk cId="1966795373" sldId="259"/>
            <ac:spMk id="3" creationId="{23D12B27-9AED-3FBD-2C06-AAA6446693C7}"/>
          </ac:spMkLst>
        </pc:spChg>
      </pc:sldChg>
      <pc:sldChg chg="addSp delSp modSp">
        <pc:chgData name="GABRIEL ALEXANDRU CHERA" userId="S::gabriel-alexandru.chera@s.unibuc.ro::91577d3e-b9cb-45ec-87ad-7d75f63f28f9" providerId="AD" clId="Web-{30386FB6-0B25-AF8D-5C2C-96BC73C837C8}" dt="2025-12-11T21:06:02.702" v="116" actId="1076"/>
        <pc:sldMkLst>
          <pc:docMk/>
          <pc:sldMk cId="3904263089" sldId="260"/>
        </pc:sldMkLst>
        <pc:spChg chg="del">
          <ac:chgData name="GABRIEL ALEXANDRU CHERA" userId="S::gabriel-alexandru.chera@s.unibuc.ro::91577d3e-b9cb-45ec-87ad-7d75f63f28f9" providerId="AD" clId="Web-{30386FB6-0B25-AF8D-5C2C-96BC73C837C8}" dt="2025-12-11T21:05:31.483" v="111"/>
          <ac:spMkLst>
            <pc:docMk/>
            <pc:sldMk cId="3904263089" sldId="260"/>
            <ac:spMk id="2" creationId="{1A6A26B2-ED39-0285-D2AC-70B4AC4C14D8}"/>
          </ac:spMkLst>
        </pc:spChg>
        <pc:spChg chg="mod">
          <ac:chgData name="GABRIEL ALEXANDRU CHERA" userId="S::gabriel-alexandru.chera@s.unibuc.ro::91577d3e-b9cb-45ec-87ad-7d75f63f28f9" providerId="AD" clId="Web-{30386FB6-0B25-AF8D-5C2C-96BC73C837C8}" dt="2025-12-11T21:06:02.702" v="116" actId="1076"/>
          <ac:spMkLst>
            <pc:docMk/>
            <pc:sldMk cId="3904263089" sldId="260"/>
            <ac:spMk id="3" creationId="{3181FA6A-1F34-E9C5-04AD-EDD2DD581926}"/>
          </ac:spMkLst>
        </pc:spChg>
        <pc:spChg chg="add del mod">
          <ac:chgData name="GABRIEL ALEXANDRU CHERA" userId="S::gabriel-alexandru.chera@s.unibuc.ro::91577d3e-b9cb-45ec-87ad-7d75f63f28f9" providerId="AD" clId="Web-{30386FB6-0B25-AF8D-5C2C-96BC73C837C8}" dt="2025-12-11T21:05:49.374" v="115"/>
          <ac:spMkLst>
            <pc:docMk/>
            <pc:sldMk cId="3904263089" sldId="260"/>
            <ac:spMk id="6" creationId="{D493B054-3E71-6FAC-4542-45D75B1C81AE}"/>
          </ac:spMkLst>
        </pc:spChg>
        <pc:picChg chg="mod">
          <ac:chgData name="GABRIEL ALEXANDRU CHERA" userId="S::gabriel-alexandru.chera@s.unibuc.ro::91577d3e-b9cb-45ec-87ad-7d75f63f28f9" providerId="AD" clId="Web-{30386FB6-0B25-AF8D-5C2C-96BC73C837C8}" dt="2025-12-11T21:05:37.327" v="113" actId="1076"/>
          <ac:picMkLst>
            <pc:docMk/>
            <pc:sldMk cId="3904263089" sldId="260"/>
            <ac:picMk id="5" creationId="{7B9EFA42-C8F9-741B-E637-ECC1BCB66954}"/>
          </ac:picMkLst>
        </pc:picChg>
      </pc:sldChg>
      <pc:sldChg chg="delSp modSp">
        <pc:chgData name="GABRIEL ALEXANDRU CHERA" userId="S::gabriel-alexandru.chera@s.unibuc.ro::91577d3e-b9cb-45ec-87ad-7d75f63f28f9" providerId="AD" clId="Web-{30386FB6-0B25-AF8D-5C2C-96BC73C837C8}" dt="2025-12-11T21:06:17.140" v="120" actId="1076"/>
        <pc:sldMkLst>
          <pc:docMk/>
          <pc:sldMk cId="3280502892" sldId="261"/>
        </pc:sldMkLst>
        <pc:spChg chg="del">
          <ac:chgData name="GABRIEL ALEXANDRU CHERA" userId="S::gabriel-alexandru.chera@s.unibuc.ro::91577d3e-b9cb-45ec-87ad-7d75f63f28f9" providerId="AD" clId="Web-{30386FB6-0B25-AF8D-5C2C-96BC73C837C8}" dt="2025-12-11T21:06:06.452" v="117"/>
          <ac:spMkLst>
            <pc:docMk/>
            <pc:sldMk cId="3280502892" sldId="261"/>
            <ac:spMk id="2" creationId="{C7EF381C-608F-DC2B-B5A3-52BDB7C3E9D4}"/>
          </ac:spMkLst>
        </pc:spChg>
        <pc:spChg chg="mod">
          <ac:chgData name="GABRIEL ALEXANDRU CHERA" userId="S::gabriel-alexandru.chera@s.unibuc.ro::91577d3e-b9cb-45ec-87ad-7d75f63f28f9" providerId="AD" clId="Web-{30386FB6-0B25-AF8D-5C2C-96BC73C837C8}" dt="2025-12-11T21:06:17.140" v="120" actId="1076"/>
          <ac:spMkLst>
            <pc:docMk/>
            <pc:sldMk cId="3280502892" sldId="261"/>
            <ac:spMk id="3" creationId="{2F003260-5553-694A-B520-9AB20F2E39A7}"/>
          </ac:spMkLst>
        </pc:spChg>
        <pc:picChg chg="mod">
          <ac:chgData name="GABRIEL ALEXANDRU CHERA" userId="S::gabriel-alexandru.chera@s.unibuc.ro::91577d3e-b9cb-45ec-87ad-7d75f63f28f9" providerId="AD" clId="Web-{30386FB6-0B25-AF8D-5C2C-96BC73C837C8}" dt="2025-12-11T21:06:14.452" v="119" actId="1076"/>
          <ac:picMkLst>
            <pc:docMk/>
            <pc:sldMk cId="3280502892" sldId="261"/>
            <ac:picMk id="5" creationId="{E8D08B42-D97A-143D-FC02-11658DDC9AD3}"/>
          </ac:picMkLst>
        </pc:picChg>
      </pc:sldChg>
      <pc:sldChg chg="addSp delSp modSp mod setBg">
        <pc:chgData name="GABRIEL ALEXANDRU CHERA" userId="S::gabriel-alexandru.chera@s.unibuc.ro::91577d3e-b9cb-45ec-87ad-7d75f63f28f9" providerId="AD" clId="Web-{30386FB6-0B25-AF8D-5C2C-96BC73C837C8}" dt="2025-12-11T21:19:20.328" v="266" actId="20577"/>
        <pc:sldMkLst>
          <pc:docMk/>
          <pc:sldMk cId="3322444987" sldId="262"/>
        </pc:sldMkLst>
        <pc:spChg chg="del">
          <ac:chgData name="GABRIEL ALEXANDRU CHERA" userId="S::gabriel-alexandru.chera@s.unibuc.ro::91577d3e-b9cb-45ec-87ad-7d75f63f28f9" providerId="AD" clId="Web-{30386FB6-0B25-AF8D-5C2C-96BC73C837C8}" dt="2025-12-11T21:06:22.843" v="121"/>
          <ac:spMkLst>
            <pc:docMk/>
            <pc:sldMk cId="3322444987" sldId="262"/>
            <ac:spMk id="2" creationId="{9EF87620-378E-D787-51A4-289FF0C4A890}"/>
          </ac:spMkLst>
        </pc:spChg>
        <pc:spChg chg="mod">
          <ac:chgData name="GABRIEL ALEXANDRU CHERA" userId="S::gabriel-alexandru.chera@s.unibuc.ro::91577d3e-b9cb-45ec-87ad-7d75f63f28f9" providerId="AD" clId="Web-{30386FB6-0B25-AF8D-5C2C-96BC73C837C8}" dt="2025-12-11T21:19:20.328" v="266" actId="20577"/>
          <ac:spMkLst>
            <pc:docMk/>
            <pc:sldMk cId="3322444987" sldId="262"/>
            <ac:spMk id="3" creationId="{C255A62D-2C26-76EA-2791-6A0235EEA830}"/>
          </ac:spMkLst>
        </pc:spChg>
        <pc:spChg chg="add mod ord">
          <ac:chgData name="GABRIEL ALEXANDRU CHERA" userId="S::gabriel-alexandru.chera@s.unibuc.ro::91577d3e-b9cb-45ec-87ad-7d75f63f28f9" providerId="AD" clId="Web-{30386FB6-0B25-AF8D-5C2C-96BC73C837C8}" dt="2025-12-11T21:19:02.062" v="249" actId="20577"/>
          <ac:spMkLst>
            <pc:docMk/>
            <pc:sldMk cId="3322444987" sldId="262"/>
            <ac:spMk id="6" creationId="{F717F316-7342-C1F2-0F2E-E295BC9C6F65}"/>
          </ac:spMkLst>
        </pc:spChg>
        <pc:spChg chg="add del mod">
          <ac:chgData name="GABRIEL ALEXANDRU CHERA" userId="S::gabriel-alexandru.chera@s.unibuc.ro::91577d3e-b9cb-45ec-87ad-7d75f63f28f9" providerId="AD" clId="Web-{30386FB6-0B25-AF8D-5C2C-96BC73C837C8}" dt="2025-12-11T21:18:15.842" v="240"/>
          <ac:spMkLst>
            <pc:docMk/>
            <pc:sldMk cId="3322444987" sldId="262"/>
            <ac:spMk id="8" creationId="{B9F9ABD8-DDEE-69BC-9FEB-ADB11AD8CD4E}"/>
          </ac:spMkLst>
        </pc:spChg>
        <pc:spChg chg="add">
          <ac:chgData name="GABRIEL ALEXANDRU CHERA" userId="S::gabriel-alexandru.chera@s.unibuc.ro::91577d3e-b9cb-45ec-87ad-7d75f63f28f9" providerId="AD" clId="Web-{30386FB6-0B25-AF8D-5C2C-96BC73C837C8}" dt="2025-12-11T21:18:45.593" v="247"/>
          <ac:spMkLst>
            <pc:docMk/>
            <pc:sldMk cId="3322444987" sldId="262"/>
            <ac:spMk id="14" creationId="{022BDE4A-8A20-4A69-9C5A-581C82036A4D}"/>
          </ac:spMkLst>
        </pc:spChg>
        <pc:picChg chg="mod">
          <ac:chgData name="GABRIEL ALEXANDRU CHERA" userId="S::gabriel-alexandru.chera@s.unibuc.ro::91577d3e-b9cb-45ec-87ad-7d75f63f28f9" providerId="AD" clId="Web-{30386FB6-0B25-AF8D-5C2C-96BC73C837C8}" dt="2025-12-11T21:18:45.593" v="247"/>
          <ac:picMkLst>
            <pc:docMk/>
            <pc:sldMk cId="3322444987" sldId="262"/>
            <ac:picMk id="5" creationId="{11AF7DE3-B5DD-7362-694A-B1562F1F0BCF}"/>
          </ac:picMkLst>
        </pc:picChg>
        <pc:picChg chg="add del mod">
          <ac:chgData name="GABRIEL ALEXANDRU CHERA" userId="S::gabriel-alexandru.chera@s.unibuc.ro::91577d3e-b9cb-45ec-87ad-7d75f63f28f9" providerId="AD" clId="Web-{30386FB6-0B25-AF8D-5C2C-96BC73C837C8}" dt="2025-12-11T21:16:24.777" v="201"/>
          <ac:picMkLst>
            <pc:docMk/>
            <pc:sldMk cId="3322444987" sldId="262"/>
            <ac:picMk id="7" creationId="{F537CC8D-69F1-93C1-02F9-50E84F2BE24F}"/>
          </ac:picMkLst>
        </pc:picChg>
        <pc:picChg chg="add mod">
          <ac:chgData name="GABRIEL ALEXANDRU CHERA" userId="S::gabriel-alexandru.chera@s.unibuc.ro::91577d3e-b9cb-45ec-87ad-7d75f63f28f9" providerId="AD" clId="Web-{30386FB6-0B25-AF8D-5C2C-96BC73C837C8}" dt="2025-12-11T21:18:45.593" v="247"/>
          <ac:picMkLst>
            <pc:docMk/>
            <pc:sldMk cId="3322444987" sldId="262"/>
            <ac:picMk id="9" creationId="{7A20E3B4-1AD5-EB3E-5FB2-C61CB5A5C25F}"/>
          </ac:picMkLst>
        </pc:picChg>
      </pc:sldChg>
      <pc:sldChg chg="addSp delSp modSp mod setBg">
        <pc:chgData name="GABRIEL ALEXANDRU CHERA" userId="S::gabriel-alexandru.chera@s.unibuc.ro::91577d3e-b9cb-45ec-87ad-7d75f63f28f9" providerId="AD" clId="Web-{30386FB6-0B25-AF8D-5C2C-96BC73C837C8}" dt="2025-12-11T21:19:48.125" v="270" actId="20577"/>
        <pc:sldMkLst>
          <pc:docMk/>
          <pc:sldMk cId="765976983" sldId="263"/>
        </pc:sldMkLst>
        <pc:spChg chg="mod">
          <ac:chgData name="GABRIEL ALEXANDRU CHERA" userId="S::gabriel-alexandru.chera@s.unibuc.ro::91577d3e-b9cb-45ec-87ad-7d75f63f28f9" providerId="AD" clId="Web-{30386FB6-0B25-AF8D-5C2C-96BC73C837C8}" dt="2025-12-11T21:18:04.483" v="236"/>
          <ac:spMkLst>
            <pc:docMk/>
            <pc:sldMk cId="765976983" sldId="263"/>
            <ac:spMk id="2" creationId="{83D9DA57-DDD0-F4D8-370A-0668C811D2D2}"/>
          </ac:spMkLst>
        </pc:spChg>
        <pc:spChg chg="add del mod">
          <ac:chgData name="GABRIEL ALEXANDRU CHERA" userId="S::gabriel-alexandru.chera@s.unibuc.ro::91577d3e-b9cb-45ec-87ad-7d75f63f28f9" providerId="AD" clId="Web-{30386FB6-0B25-AF8D-5C2C-96BC73C837C8}" dt="2025-12-11T21:19:48.125" v="270" actId="20577"/>
          <ac:spMkLst>
            <pc:docMk/>
            <pc:sldMk cId="765976983" sldId="263"/>
            <ac:spMk id="4" creationId="{D615DBD6-ACD6-AD50-A12E-CB8567A78D9C}"/>
          </ac:spMkLst>
        </pc:spChg>
        <pc:spChg chg="add">
          <ac:chgData name="GABRIEL ALEXANDRU CHERA" userId="S::gabriel-alexandru.chera@s.unibuc.ro::91577d3e-b9cb-45ec-87ad-7d75f63f28f9" providerId="AD" clId="Web-{30386FB6-0B25-AF8D-5C2C-96BC73C837C8}" dt="2025-12-11T21:18:04.483" v="236"/>
          <ac:spMkLst>
            <pc:docMk/>
            <pc:sldMk cId="765976983" sldId="263"/>
            <ac:spMk id="9" creationId="{100EDD19-6802-4EC3-95CE-CFFAB042CFD6}"/>
          </ac:spMkLst>
        </pc:spChg>
        <pc:spChg chg="add del">
          <ac:chgData name="GABRIEL ALEXANDRU CHERA" userId="S::gabriel-alexandru.chera@s.unibuc.ro::91577d3e-b9cb-45ec-87ad-7d75f63f28f9" providerId="AD" clId="Web-{30386FB6-0B25-AF8D-5C2C-96BC73C837C8}" dt="2025-12-11T21:18:00.873" v="235"/>
          <ac:spMkLst>
            <pc:docMk/>
            <pc:sldMk cId="765976983" sldId="263"/>
            <ac:spMk id="10" creationId="{2E442304-DDBD-4F7B-8017-36BCC863FB40}"/>
          </ac:spMkLst>
        </pc:spChg>
        <pc:spChg chg="add">
          <ac:chgData name="GABRIEL ALEXANDRU CHERA" userId="S::gabriel-alexandru.chera@s.unibuc.ro::91577d3e-b9cb-45ec-87ad-7d75f63f28f9" providerId="AD" clId="Web-{30386FB6-0B25-AF8D-5C2C-96BC73C837C8}" dt="2025-12-11T21:18:04.483" v="236"/>
          <ac:spMkLst>
            <pc:docMk/>
            <pc:sldMk cId="765976983" sldId="263"/>
            <ac:spMk id="11" creationId="{DB17E863-922E-4C26-BD64-E8FD41D28661}"/>
          </ac:spMkLst>
        </pc:spChg>
        <pc:spChg chg="add del">
          <ac:chgData name="GABRIEL ALEXANDRU CHERA" userId="S::gabriel-alexandru.chera@s.unibuc.ro::91577d3e-b9cb-45ec-87ad-7d75f63f28f9" providerId="AD" clId="Web-{30386FB6-0B25-AF8D-5C2C-96BC73C837C8}" dt="2025-12-11T21:18:00.873" v="235"/>
          <ac:spMkLst>
            <pc:docMk/>
            <pc:sldMk cId="765976983" sldId="263"/>
            <ac:spMk id="12" creationId="{5E107275-3853-46FD-A241-DE4355A42675}"/>
          </ac:spMkLst>
        </pc:spChg>
        <pc:graphicFrameChg chg="add del">
          <ac:chgData name="GABRIEL ALEXANDRU CHERA" userId="S::gabriel-alexandru.chera@s.unibuc.ro::91577d3e-b9cb-45ec-87ad-7d75f63f28f9" providerId="AD" clId="Web-{30386FB6-0B25-AF8D-5C2C-96BC73C837C8}" dt="2025-12-11T21:18:00.873" v="235"/>
          <ac:graphicFrameMkLst>
            <pc:docMk/>
            <pc:sldMk cId="765976983" sldId="263"/>
            <ac:graphicFrameMk id="6" creationId="{3B996FD7-A044-DF5A-866F-045B8795183F}"/>
          </ac:graphicFrameMkLst>
        </pc:graphicFrameChg>
      </pc:sldChg>
      <pc:sldChg chg="addSp modSp mod setBg">
        <pc:chgData name="GABRIEL ALEXANDRU CHERA" userId="S::gabriel-alexandru.chera@s.unibuc.ro::91577d3e-b9cb-45ec-87ad-7d75f63f28f9" providerId="AD" clId="Web-{30386FB6-0B25-AF8D-5C2C-96BC73C837C8}" dt="2025-12-11T21:20:52.330" v="280" actId="20577"/>
        <pc:sldMkLst>
          <pc:docMk/>
          <pc:sldMk cId="1689935683" sldId="264"/>
        </pc:sldMkLst>
        <pc:spChg chg="mod">
          <ac:chgData name="GABRIEL ALEXANDRU CHERA" userId="S::gabriel-alexandru.chera@s.unibuc.ro::91577d3e-b9cb-45ec-87ad-7d75f63f28f9" providerId="AD" clId="Web-{30386FB6-0B25-AF8D-5C2C-96BC73C837C8}" dt="2025-12-11T21:20:38.158" v="271"/>
          <ac:spMkLst>
            <pc:docMk/>
            <pc:sldMk cId="1689935683" sldId="264"/>
            <ac:spMk id="2" creationId="{9D4CFCB0-8A9B-14A8-A1D2-3F1E3CCC212D}"/>
          </ac:spMkLst>
        </pc:spChg>
        <pc:spChg chg="mod">
          <ac:chgData name="GABRIEL ALEXANDRU CHERA" userId="S::gabriel-alexandru.chera@s.unibuc.ro::91577d3e-b9cb-45ec-87ad-7d75f63f28f9" providerId="AD" clId="Web-{30386FB6-0B25-AF8D-5C2C-96BC73C837C8}" dt="2025-12-11T21:20:52.330" v="280" actId="20577"/>
          <ac:spMkLst>
            <pc:docMk/>
            <pc:sldMk cId="1689935683" sldId="264"/>
            <ac:spMk id="4" creationId="{55A18727-7C81-B3EE-BA29-F37AB6B3001C}"/>
          </ac:spMkLst>
        </pc:spChg>
        <pc:spChg chg="add">
          <ac:chgData name="GABRIEL ALEXANDRU CHERA" userId="S::gabriel-alexandru.chera@s.unibuc.ro::91577d3e-b9cb-45ec-87ad-7d75f63f28f9" providerId="AD" clId="Web-{30386FB6-0B25-AF8D-5C2C-96BC73C837C8}" dt="2025-12-11T21:20:38.158" v="271"/>
          <ac:spMkLst>
            <pc:docMk/>
            <pc:sldMk cId="1689935683" sldId="264"/>
            <ac:spMk id="9" creationId="{777A147A-9ED8-46B4-8660-1B3C2AA880B5}"/>
          </ac:spMkLst>
        </pc:spChg>
        <pc:spChg chg="add">
          <ac:chgData name="GABRIEL ALEXANDRU CHERA" userId="S::gabriel-alexandru.chera@s.unibuc.ro::91577d3e-b9cb-45ec-87ad-7d75f63f28f9" providerId="AD" clId="Web-{30386FB6-0B25-AF8D-5C2C-96BC73C837C8}" dt="2025-12-11T21:20:38.158" v="271"/>
          <ac:spMkLst>
            <pc:docMk/>
            <pc:sldMk cId="1689935683" sldId="264"/>
            <ac:spMk id="11" creationId="{5D6C15A0-C087-4593-8414-2B4EC1CDC3DE}"/>
          </ac:spMkLst>
        </pc:spChg>
      </pc:sldChg>
      <pc:sldChg chg="addSp modSp mod setBg">
        <pc:chgData name="GABRIEL ALEXANDRU CHERA" userId="S::gabriel-alexandru.chera@s.unibuc.ro::91577d3e-b9cb-45ec-87ad-7d75f63f28f9" providerId="AD" clId="Web-{30386FB6-0B25-AF8D-5C2C-96BC73C837C8}" dt="2025-12-11T21:22:11.128" v="286" actId="20577"/>
        <pc:sldMkLst>
          <pc:docMk/>
          <pc:sldMk cId="1873993724" sldId="265"/>
        </pc:sldMkLst>
        <pc:spChg chg="mod">
          <ac:chgData name="GABRIEL ALEXANDRU CHERA" userId="S::gabriel-alexandru.chera@s.unibuc.ro::91577d3e-b9cb-45ec-87ad-7d75f63f28f9" providerId="AD" clId="Web-{30386FB6-0B25-AF8D-5C2C-96BC73C837C8}" dt="2025-12-11T21:21:44.362" v="281"/>
          <ac:spMkLst>
            <pc:docMk/>
            <pc:sldMk cId="1873993724" sldId="265"/>
            <ac:spMk id="2" creationId="{FB1081D7-E1FF-1D6B-A61C-1D592456B1BE}"/>
          </ac:spMkLst>
        </pc:spChg>
        <pc:spChg chg="mod">
          <ac:chgData name="GABRIEL ALEXANDRU CHERA" userId="S::gabriel-alexandru.chera@s.unibuc.ro::91577d3e-b9cb-45ec-87ad-7d75f63f28f9" providerId="AD" clId="Web-{30386FB6-0B25-AF8D-5C2C-96BC73C837C8}" dt="2025-12-11T21:22:11.128" v="286" actId="20577"/>
          <ac:spMkLst>
            <pc:docMk/>
            <pc:sldMk cId="1873993724" sldId="265"/>
            <ac:spMk id="4" creationId="{C134F3CA-F0C7-7F8D-A3B1-5C6D8051A789}"/>
          </ac:spMkLst>
        </pc:spChg>
        <pc:spChg chg="add">
          <ac:chgData name="GABRIEL ALEXANDRU CHERA" userId="S::gabriel-alexandru.chera@s.unibuc.ro::91577d3e-b9cb-45ec-87ad-7d75f63f28f9" providerId="AD" clId="Web-{30386FB6-0B25-AF8D-5C2C-96BC73C837C8}" dt="2025-12-11T21:21:44.362" v="281"/>
          <ac:spMkLst>
            <pc:docMk/>
            <pc:sldMk cId="1873993724" sldId="265"/>
            <ac:spMk id="9" creationId="{100EDD19-6802-4EC3-95CE-CFFAB042CFD6}"/>
          </ac:spMkLst>
        </pc:spChg>
        <pc:spChg chg="add">
          <ac:chgData name="GABRIEL ALEXANDRU CHERA" userId="S::gabriel-alexandru.chera@s.unibuc.ro::91577d3e-b9cb-45ec-87ad-7d75f63f28f9" providerId="AD" clId="Web-{30386FB6-0B25-AF8D-5C2C-96BC73C837C8}" dt="2025-12-11T21:21:44.362" v="281"/>
          <ac:spMkLst>
            <pc:docMk/>
            <pc:sldMk cId="1873993724" sldId="265"/>
            <ac:spMk id="11" creationId="{DB17E863-922E-4C26-BD64-E8FD41D28661}"/>
          </ac:spMkLst>
        </pc:spChg>
      </pc:sldChg>
      <pc:sldChg chg="modSp">
        <pc:chgData name="GABRIEL ALEXANDRU CHERA" userId="S::gabriel-alexandru.chera@s.unibuc.ro::91577d3e-b9cb-45ec-87ad-7d75f63f28f9" providerId="AD" clId="Web-{30386FB6-0B25-AF8D-5C2C-96BC73C837C8}" dt="2025-12-11T21:09:18.985" v="169" actId="1076"/>
        <pc:sldMkLst>
          <pc:docMk/>
          <pc:sldMk cId="1554264788" sldId="266"/>
        </pc:sldMkLst>
        <pc:spChg chg="mod">
          <ac:chgData name="GABRIEL ALEXANDRU CHERA" userId="S::gabriel-alexandru.chera@s.unibuc.ro::91577d3e-b9cb-45ec-87ad-7d75f63f28f9" providerId="AD" clId="Web-{30386FB6-0B25-AF8D-5C2C-96BC73C837C8}" dt="2025-12-11T21:09:18.985" v="169" actId="1076"/>
          <ac:spMkLst>
            <pc:docMk/>
            <pc:sldMk cId="1554264788" sldId="266"/>
            <ac:spMk id="2" creationId="{0CBD7781-E390-A3E5-DF2C-747C984F25DB}"/>
          </ac:spMkLst>
        </pc:spChg>
        <pc:spChg chg="mod">
          <ac:chgData name="GABRIEL ALEXANDRU CHERA" userId="S::gabriel-alexandru.chera@s.unibuc.ro::91577d3e-b9cb-45ec-87ad-7d75f63f28f9" providerId="AD" clId="Web-{30386FB6-0B25-AF8D-5C2C-96BC73C837C8}" dt="2025-12-11T21:09:15.626" v="168" actId="1076"/>
          <ac:spMkLst>
            <pc:docMk/>
            <pc:sldMk cId="1554264788" sldId="266"/>
            <ac:spMk id="3" creationId="{A2D84D56-ACD7-6395-5346-140C72A285DF}"/>
          </ac:spMkLst>
        </pc:spChg>
      </pc:sldChg>
      <pc:sldChg chg="modSp">
        <pc:chgData name="GABRIEL ALEXANDRU CHERA" userId="S::gabriel-alexandru.chera@s.unibuc.ro::91577d3e-b9cb-45ec-87ad-7d75f63f28f9" providerId="AD" clId="Web-{30386FB6-0B25-AF8D-5C2C-96BC73C837C8}" dt="2025-12-11T21:10:58.601" v="178" actId="20577"/>
        <pc:sldMkLst>
          <pc:docMk/>
          <pc:sldMk cId="2047169383" sldId="267"/>
        </pc:sldMkLst>
        <pc:spChg chg="mod">
          <ac:chgData name="GABRIEL ALEXANDRU CHERA" userId="S::gabriel-alexandru.chera@s.unibuc.ro::91577d3e-b9cb-45ec-87ad-7d75f63f28f9" providerId="AD" clId="Web-{30386FB6-0B25-AF8D-5C2C-96BC73C837C8}" dt="2025-12-11T21:09:24.829" v="170" actId="20577"/>
          <ac:spMkLst>
            <pc:docMk/>
            <pc:sldMk cId="2047169383" sldId="267"/>
            <ac:spMk id="2" creationId="{A534CB30-8E56-C910-E3CC-6214CC38072D}"/>
          </ac:spMkLst>
        </pc:spChg>
        <pc:spChg chg="mod">
          <ac:chgData name="GABRIEL ALEXANDRU CHERA" userId="S::gabriel-alexandru.chera@s.unibuc.ro::91577d3e-b9cb-45ec-87ad-7d75f63f28f9" providerId="AD" clId="Web-{30386FB6-0B25-AF8D-5C2C-96BC73C837C8}" dt="2025-12-11T21:10:58.601" v="178" actId="20577"/>
          <ac:spMkLst>
            <pc:docMk/>
            <pc:sldMk cId="2047169383" sldId="267"/>
            <ac:spMk id="4" creationId="{D8EE9DDD-C1C6-371A-9C42-2E44A31B34F5}"/>
          </ac:spMkLst>
        </pc:spChg>
      </pc:sldChg>
      <pc:sldChg chg="delSp modSp">
        <pc:chgData name="GABRIEL ALEXANDRU CHERA" userId="S::gabriel-alexandru.chera@s.unibuc.ro::91577d3e-b9cb-45ec-87ad-7d75f63f28f9" providerId="AD" clId="Web-{30386FB6-0B25-AF8D-5C2C-96BC73C837C8}" dt="2025-12-11T21:11:07.821" v="181"/>
        <pc:sldMkLst>
          <pc:docMk/>
          <pc:sldMk cId="1458096192" sldId="268"/>
        </pc:sldMkLst>
        <pc:spChg chg="del mod">
          <ac:chgData name="GABRIEL ALEXANDRU CHERA" userId="S::gabriel-alexandru.chera@s.unibuc.ro::91577d3e-b9cb-45ec-87ad-7d75f63f28f9" providerId="AD" clId="Web-{30386FB6-0B25-AF8D-5C2C-96BC73C837C8}" dt="2025-12-11T21:11:07.821" v="181"/>
          <ac:spMkLst>
            <pc:docMk/>
            <pc:sldMk cId="1458096192" sldId="268"/>
            <ac:spMk id="2" creationId="{E948A1AB-453A-12D9-4E11-ABF8CFC10A02}"/>
          </ac:spMkLst>
        </pc:spChg>
      </pc:sldChg>
    </pc:docChg>
  </pc:docChgLst>
  <pc:docChgLst>
    <pc:chgData name="GABRIEL ALEXANDRU CHERA" userId="S::gabriel-alexandru.chera@s.unibuc.ro::91577d3e-b9cb-45ec-87ad-7d75f63f28f9" providerId="AD" clId="Web-{EF07BFAA-3E3A-642D-A12B-DA999167F5D8}"/>
    <pc:docChg chg="modSld">
      <pc:chgData name="GABRIEL ALEXANDRU CHERA" userId="S::gabriel-alexandru.chera@s.unibuc.ro::91577d3e-b9cb-45ec-87ad-7d75f63f28f9" providerId="AD" clId="Web-{EF07BFAA-3E3A-642D-A12B-DA999167F5D8}" dt="2025-12-11T21:29:54.128" v="184" actId="20577"/>
      <pc:docMkLst>
        <pc:docMk/>
      </pc:docMkLst>
      <pc:sldChg chg="modSp">
        <pc:chgData name="GABRIEL ALEXANDRU CHERA" userId="S::gabriel-alexandru.chera@s.unibuc.ro::91577d3e-b9cb-45ec-87ad-7d75f63f28f9" providerId="AD" clId="Web-{EF07BFAA-3E3A-642D-A12B-DA999167F5D8}" dt="2025-12-11T21:27:29.416" v="126" actId="1076"/>
        <pc:sldMkLst>
          <pc:docMk/>
          <pc:sldMk cId="765976983" sldId="263"/>
        </pc:sldMkLst>
        <pc:spChg chg="mod">
          <ac:chgData name="GABRIEL ALEXANDRU CHERA" userId="S::gabriel-alexandru.chera@s.unibuc.ro::91577d3e-b9cb-45ec-87ad-7d75f63f28f9" providerId="AD" clId="Web-{EF07BFAA-3E3A-642D-A12B-DA999167F5D8}" dt="2025-12-11T21:27:29.416" v="126" actId="1076"/>
          <ac:spMkLst>
            <pc:docMk/>
            <pc:sldMk cId="765976983" sldId="263"/>
            <ac:spMk id="4" creationId="{D615DBD6-ACD6-AD50-A12E-CB8567A78D9C}"/>
          </ac:spMkLst>
        </pc:spChg>
      </pc:sldChg>
      <pc:sldChg chg="modSp">
        <pc:chgData name="GABRIEL ALEXANDRU CHERA" userId="S::gabriel-alexandru.chera@s.unibuc.ro::91577d3e-b9cb-45ec-87ad-7d75f63f28f9" providerId="AD" clId="Web-{EF07BFAA-3E3A-642D-A12B-DA999167F5D8}" dt="2025-12-11T21:29:54.128" v="184" actId="20577"/>
        <pc:sldMkLst>
          <pc:docMk/>
          <pc:sldMk cId="1873993724" sldId="265"/>
        </pc:sldMkLst>
        <pc:spChg chg="mod">
          <ac:chgData name="GABRIEL ALEXANDRU CHERA" userId="S::gabriel-alexandru.chera@s.unibuc.ro::91577d3e-b9cb-45ec-87ad-7d75f63f28f9" providerId="AD" clId="Web-{EF07BFAA-3E3A-642D-A12B-DA999167F5D8}" dt="2025-12-11T21:28:20.607" v="139" actId="20577"/>
          <ac:spMkLst>
            <pc:docMk/>
            <pc:sldMk cId="1873993724" sldId="265"/>
            <ac:spMk id="2" creationId="{FB1081D7-E1FF-1D6B-A61C-1D592456B1BE}"/>
          </ac:spMkLst>
        </pc:spChg>
        <pc:spChg chg="mod">
          <ac:chgData name="GABRIEL ALEXANDRU CHERA" userId="S::gabriel-alexandru.chera@s.unibuc.ro::91577d3e-b9cb-45ec-87ad-7d75f63f28f9" providerId="AD" clId="Web-{EF07BFAA-3E3A-642D-A12B-DA999167F5D8}" dt="2025-12-11T21:29:54.128" v="184" actId="20577"/>
          <ac:spMkLst>
            <pc:docMk/>
            <pc:sldMk cId="1873993724" sldId="265"/>
            <ac:spMk id="4" creationId="{C134F3CA-F0C7-7F8D-A3B1-5C6D8051A789}"/>
          </ac:spMkLst>
        </pc:spChg>
      </pc:sldChg>
      <pc:sldChg chg="modSp">
        <pc:chgData name="GABRIEL ALEXANDRU CHERA" userId="S::gabriel-alexandru.chera@s.unibuc.ro::91577d3e-b9cb-45ec-87ad-7d75f63f28f9" providerId="AD" clId="Web-{EF07BFAA-3E3A-642D-A12B-DA999167F5D8}" dt="2025-12-11T21:29:46.128" v="182" actId="20577"/>
        <pc:sldMkLst>
          <pc:docMk/>
          <pc:sldMk cId="1554264788" sldId="266"/>
        </pc:sldMkLst>
        <pc:spChg chg="mod">
          <ac:chgData name="GABRIEL ALEXANDRU CHERA" userId="S::gabriel-alexandru.chera@s.unibuc.ro::91577d3e-b9cb-45ec-87ad-7d75f63f28f9" providerId="AD" clId="Web-{EF07BFAA-3E3A-642D-A12B-DA999167F5D8}" dt="2025-12-11T21:29:46.128" v="182" actId="20577"/>
          <ac:spMkLst>
            <pc:docMk/>
            <pc:sldMk cId="1554264788" sldId="266"/>
            <ac:spMk id="3" creationId="{A2D84D56-ACD7-6395-5346-140C72A285DF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3C2B0-FF65-B59D-1AF3-53B8328B07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125AC6-B897-D228-2490-EBA60398E6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27CDDD-C9DA-FE91-7D65-C406EE176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CD68D-5AF0-96BD-D2AE-8ED43AD07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1D6AC-E47E-040C-DFF7-F3733C5D9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0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F51A2-FC25-2AEA-4CBF-458B8B1A7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31B10F-8A7F-83B7-6BA7-666E7F2AD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10BA0-F683-75C6-C1E2-6387A8A6E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2A4C2-FD25-B1BB-58C2-354EC5F56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859FF-3DD8-DF61-15CA-70F67BCF5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503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A70D9E-4C6E-AB37-B429-9A8D446285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F673C0-673A-915A-1058-C182329BA9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1908CA-AE4A-2281-FF20-E6BCE5FD9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CDE04-7633-9DC8-F857-3E6442C06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BBF8CA-D0E9-5D35-A989-3E5587E38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539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16439-8D10-DFF3-5511-04EDA0E2C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2D1BF-BC86-E15F-081B-47A6FBB4F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B685E7-B58F-DC97-1A6C-997C1D70B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EDA929-DDD9-FDE9-93DF-02F8713B4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4BE74-288E-831B-AAED-BE85F5DE5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14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0073-FADD-1118-8BAA-8BC4DDB66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1175D9-0AD8-16D6-A518-D84ECD5978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6C9373-20D7-46C8-031A-82821CA61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87BAFB-853B-AB4E-0528-2DAAB0503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4BF1A-4BFF-0382-4245-BBC90847D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0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BE67A-B6FB-DD3D-C1EE-5C99BC6DB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97DADA-98B8-FB30-16E5-3272DF160B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5BC574-3D30-C178-F592-6AC4435E53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5A5E82-43AA-812F-D07C-5CFCBB005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3A2BCA-E7CB-384E-E877-DE00215CB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FD80B5-0283-310B-287D-7E11857C2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799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44694-E12A-18FB-8588-7A71AD60BF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31AF26-484C-AB3D-99F3-562824D5C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2AF7C0-412D-73E7-E668-90E4995EA0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657443-FB48-3642-B80D-D2361DBAB4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60DDFB-337F-158B-7B7C-ACD87D147B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3E53F7-B658-9283-573F-3E2AE74FE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B6E7F8-9BCC-634F-F1C2-14CE8C107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30DE22-F3E1-5D98-32B2-F5D373965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410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2469A0-918E-36EB-1907-EC94CD5C5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FE86FE-5D96-78D3-4489-BCD6D368A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2FE2CA-B9FE-8EDF-3973-7E5694743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6EF538-927A-C66C-A5F6-2ED3C5162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99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C73E3D-C3C2-9BEF-359D-8D4619ABA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B14F50-CE63-3AE2-CBBE-21851D6E4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C45B07-AD2C-5589-BD45-14FC1739C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80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DB09E-AA42-4998-78A2-32D2886C2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C0F3D-C536-E053-4F55-193DE999F2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4BC74E-1B7B-B595-149A-B28B413FF3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E369A-5998-39D2-26B1-39193E1AD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EDDB73-001F-5490-5458-C2371212A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C935E-BD2F-48B1-C416-270D3E376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214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12356-6A56-9DFF-1B4B-24C2D751B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75DA9B-9F1D-59A9-3AD3-542E479E8B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2FADF7-3266-232B-7BE5-7F1E89F5B8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4EC197-91F5-8069-EBDE-DA57381DA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1F967D-4E6F-DFF1-3B6F-E6926C5A7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88D8B-6C76-AC0C-8124-EC1E4826A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635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C56C671-3797-D265-6A1D-0B1117775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2A003-B352-5120-08EE-C1209E86D7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206B1-3E9D-4315-B444-D09C15D570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5E33BB-08BF-4274-8214-1D13EF435E73}" type="datetimeFigureOut">
              <a:rPr lang="en-US" smtClean="0"/>
              <a:t>12/11/2025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9B779-6F0C-3FD4-56DE-14452AAF64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E42D7-AE84-8305-6F04-DAD0605279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98D012-BB7C-4763-BCEE-F3EC0045C2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414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aclanthology.org/2022.emnlp-main.133/?utm_source=chatgpt.com" TargetMode="External"/><Relationship Id="rId2" Type="http://schemas.openxmlformats.org/officeDocument/2006/relationships/hyperlink" Target="https://cereal-es.github.io/CEREAL/#data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cristinae/CA-WEAT/blob/main/data/CA-WEATv1.tsv" TargetMode="External"/><Relationship Id="rId5" Type="http://schemas.openxmlformats.org/officeDocument/2006/relationships/hyperlink" Target="https://www.diva-portal.org/smash/get/diva2:1621875/FULLTEXT01.pdf" TargetMode="External"/><Relationship Id="rId4" Type="http://schemas.openxmlformats.org/officeDocument/2006/relationships/hyperlink" Target="https://aclanthology.org/2024.naacl-long.204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tall grass with a mountain in the background&#10;&#10;AI-generated content may be incorrect.">
            <a:extLst>
              <a:ext uri="{FF2B5EF4-FFF2-40B4-BE49-F238E27FC236}">
                <a16:creationId xmlns:a16="http://schemas.microsoft.com/office/drawing/2014/main" id="{418A011E-1EEE-8C1F-8C11-6D76E756D9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/>
                    </a14:imgEffect>
                  </a14:imgLayer>
                </a14:imgProps>
              </a:ext>
            </a:extLst>
          </a:blip>
          <a:srcRect t="58798" r="20" b="10402"/>
          <a:stretch>
            <a:fillRect/>
          </a:stretch>
        </p:blipFill>
        <p:spPr>
          <a:xfrm>
            <a:off x="-7496" y="0"/>
            <a:ext cx="12198257" cy="44188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2EDA60-0D71-16A9-2EFD-333D7B1FE9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755" y="2409018"/>
            <a:ext cx="9144000" cy="1375765"/>
          </a:xfrm>
        </p:spPr>
        <p:txBody>
          <a:bodyPr>
            <a:normAutofit/>
          </a:bodyPr>
          <a:lstStyle/>
          <a:p>
            <a:r>
              <a:rPr lang="en-US" sz="3600" b="1">
                <a:solidFill>
                  <a:schemeClr val="bg1"/>
                </a:solidFill>
                <a:latin typeface="Georgia Pro"/>
              </a:rPr>
              <a:t>WEAT Analysis of </a:t>
            </a:r>
            <a:r>
              <a:rPr lang="en-US" sz="3600">
                <a:solidFill>
                  <a:schemeClr val="bg1"/>
                </a:solidFill>
                <a:latin typeface="Georgia Pro"/>
              </a:rPr>
              <a:t>Human</a:t>
            </a:r>
            <a:r>
              <a:rPr lang="en-US" sz="3600" b="1">
                <a:solidFill>
                  <a:schemeClr val="bg1"/>
                </a:solidFill>
                <a:latin typeface="Georgia Pro"/>
              </a:rPr>
              <a:t> and Language Model Biases in Romanian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BAE537-7C7B-9E36-2343-B388D1C255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51218"/>
            <a:ext cx="9144000" cy="918746"/>
          </a:xfrm>
        </p:spPr>
        <p:txBody>
          <a:bodyPr/>
          <a:lstStyle/>
          <a:p>
            <a:r>
              <a:rPr lang="en-US"/>
              <a:t>A study comparing human judgments with the knowledge of language models trained on human-written texts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050B0D-379A-BE8E-36E1-F43367974FE3}"/>
              </a:ext>
            </a:extLst>
          </p:cNvPr>
          <p:cNvSpPr txBox="1"/>
          <p:nvPr/>
        </p:nvSpPr>
        <p:spPr>
          <a:xfrm>
            <a:off x="2123607" y="6027294"/>
            <a:ext cx="793229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0" i="0" u="none" strike="noStrike" baseline="0" err="1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Topliceanu</a:t>
            </a:r>
            <a:r>
              <a:rPr lang="en-US" sz="24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 Maria-Adina </a:t>
            </a:r>
            <a:r>
              <a:rPr lang="en-US" sz="240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             </a:t>
            </a:r>
            <a:r>
              <a:rPr lang="en-US" sz="2400" b="0" i="0" u="none" strike="noStrike" baseline="0">
                <a:solidFill>
                  <a:srgbClr val="000000"/>
                </a:solidFill>
                <a:latin typeface="Calibri"/>
                <a:ea typeface="Calibri"/>
                <a:cs typeface="Calibri"/>
              </a:rPr>
              <a:t>Chera Gabriel-Alexandru</a:t>
            </a:r>
            <a:r>
              <a:rPr sz="2400" b="0" i="0" u="none" strike="noStrike">
                <a:latin typeface="Calibri"/>
                <a:ea typeface="Calibri"/>
                <a:cs typeface="Calibri"/>
              </a:rPr>
              <a:t>​</a:t>
            </a:r>
            <a:endParaRPr lang="en-US" sz="2400">
              <a:ea typeface="Calibri" panose="020F0502020204030204"/>
              <a:cs typeface="Calibri" panose="020F0502020204030204"/>
            </a:endParaRPr>
          </a:p>
          <a:p>
            <a:pPr algn="ctr"/>
            <a:endParaRPr lang="en-US" sz="240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2009447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D7781-E390-A3E5-DF2C-747C984F2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57830"/>
            <a:ext cx="10515600" cy="1325563"/>
          </a:xfrm>
        </p:spPr>
        <p:txBody>
          <a:bodyPr/>
          <a:lstStyle/>
          <a:p>
            <a:r>
              <a:rPr lang="en-US">
                <a:latin typeface="Georgia Pro"/>
              </a:rPr>
              <a:t>Repository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84D56-ACD7-6395-5346-140C72A285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87166"/>
            <a:ext cx="10515600" cy="1003535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2200"/>
              <a:t>https://github.com/mariaxadina/WEAT-Analysis-of-Human-and-Language-Model-Biases-in-Romanian</a:t>
            </a:r>
            <a:endParaRPr lang="en-US" sz="220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42647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4CB30-8E56-C910-E3CC-6214CC380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orgia Pro"/>
              </a:rPr>
              <a:t>References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8EE9DDD-C1C6-371A-9C42-2E44A31B34F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670658"/>
            <a:ext cx="10735696" cy="46612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Corpus del Español REAL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. Available at: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https://cereal-es.github.io/CEREAL/#data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España-Bonet, C., &amp;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Barrón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-Cedeño, A. (2022). 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1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The (Undesired) Attenuation of Human Biases by </a:t>
            </a:r>
            <a:r>
              <a:rPr kumimoji="0" lang="en-US" altLang="en-US" sz="2000" b="0" i="1" u="none" strike="noStrike" cap="none" normalizeH="0" baseline="0" err="1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Multilinguality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.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 Available at: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https://aclanthology.org/2022.emnlp-main.133/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err="1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Barrón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-Cedeño, A., &amp; España-Bonet, C. (2024). 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1" u="none" strike="noStrike" cap="none" normalizeH="0" baseline="0" err="1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Elote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, </a:t>
            </a:r>
            <a:r>
              <a:rPr kumimoji="0" lang="en-US" altLang="en-US" sz="2000" b="0" i="1" u="none" strike="noStrike" cap="none" normalizeH="0" baseline="0" err="1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Choclo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 and </a:t>
            </a:r>
            <a:r>
              <a:rPr kumimoji="0" lang="en-US" altLang="en-US" sz="2000" b="0" i="1" u="none" strike="noStrike" cap="none" normalizeH="0" baseline="0" err="1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Mazorca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: on the Varieties of Spanish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. 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Available at: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https://aclanthology.org/2024.naacl-long.204.pdf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Jiao, M. 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Investigating Gender Bias in Word Embeddings for Chinese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.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 Available at: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https://www.diva-portal.org/smash/get/diva2:1621875/FULLTEXT01.pdf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CA-WEAT Data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. Available at: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https://github.com/cristinae/CA-WEAT/blob/main/data/CA-WEATv1.tsv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71693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Little Kid Shirley Temple Giggle Animated Thank You GIF">
            <a:extLst>
              <a:ext uri="{FF2B5EF4-FFF2-40B4-BE49-F238E27FC236}">
                <a16:creationId xmlns:a16="http://schemas.microsoft.com/office/drawing/2014/main" id="{2CC600C0-4A4D-B403-1DCD-283B465BF05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291" y="2227801"/>
            <a:ext cx="4055806" cy="3041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GIF from GIFER">
            <a:extLst>
              <a:ext uri="{FF2B5EF4-FFF2-40B4-BE49-F238E27FC236}">
                <a16:creationId xmlns:a16="http://schemas.microsoft.com/office/drawing/2014/main" id="{6CD4FD00-98F6-1F05-2118-9B97440292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777" y="2280649"/>
            <a:ext cx="4551951" cy="2958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09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14A6E-8F2D-F515-0479-879191DD1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732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>
                <a:latin typeface="Georgia Pro"/>
              </a:rPr>
              <a:t>Why Study Bias in Romanian?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1816655-28DD-EB39-3888-9E1F055FCB0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492289"/>
            <a:ext cx="10041099" cy="2468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Arial"/>
              <a:buChar char="•"/>
            </a:pPr>
            <a:r>
              <a:rPr lang="en-US" altLang="en-US" sz="2000">
                <a:latin typeface="Calibri"/>
                <a:ea typeface="Calibri"/>
                <a:cs typeface="Arial"/>
              </a:rPr>
              <a:t>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Most WEAT and CA-WEAT research focuses on English, Spanish, or Chinese.</a:t>
            </a:r>
            <a:endParaRPr lang="en-US" sz="2000">
              <a:latin typeface="Calibri"/>
              <a:ea typeface="Calibri"/>
              <a:cs typeface="Calibri"/>
            </a:endParaRPr>
          </a:p>
          <a:p>
            <a:pPr marL="0" indent="0" eaLnBrk="0" fontAlgn="base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Font typeface="Courier New"/>
              <a:buChar char="•"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Romanian is rarely included in multilingual bias studies.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marR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Language models trained on human texts may reproduce or amplify cultural biases.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marR="0" indent="0" algn="l" defTabSz="914400" rtl="0" eaLnBrk="0" fontAlgn="base" latinLnBrk="0" hangingPunct="0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Courier New"/>
              <a:buChar char="•"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Goal: measure and compare biases in humans vs. AI models in Romanian.</a:t>
            </a:r>
            <a:endParaRPr lang="en-US" altLang="en-US" sz="20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87261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A4C3D-9B7A-D4DC-9331-AFC6822E3F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Georgia Pro"/>
              </a:rPr>
              <a:t>Data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12B27-9AED-3FBD-2C06-AAA644669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Word lists from </a:t>
            </a:r>
            <a:r>
              <a:rPr lang="en-US" sz="2000" err="1"/>
              <a:t>Github</a:t>
            </a:r>
            <a:r>
              <a:rPr lang="en-US" sz="2000"/>
              <a:t> → translated into Romanian.</a:t>
            </a:r>
            <a:endParaRPr lang="en-US" sz="2000">
              <a:ea typeface="Calibri"/>
              <a:cs typeface="Calibri"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5F441B7-5430-C76A-DBD5-902CB94AF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69255"/>
            <a:ext cx="9501737" cy="3064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795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81FA6A-1F34-E9C5-04AD-EDD2DD581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8142" y="864675"/>
            <a:ext cx="10960510" cy="51249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/>
              <a:t>Human survey: 40 Romanian participants, diverse age.</a:t>
            </a:r>
            <a:endParaRPr lang="en-US" sz="2000">
              <a:ea typeface="Calibri"/>
              <a:cs typeface="Calibri"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B9EFA42-C8F9-741B-E637-ECC1BCB669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381" y="1590213"/>
            <a:ext cx="4581848" cy="4592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2630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003260-5553-694A-B520-9AB20F2E39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544" y="1825625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 sz="2000"/>
              <a:t>AI model evaluation: ChatGPT, Gemini Pro, NotebookLM, Meta AI, DeepSeek, Perplexity AI.</a:t>
            </a:r>
            <a:endParaRPr lang="it-IT" sz="2000">
              <a:ea typeface="Calibri"/>
              <a:cs typeface="Calibri"/>
            </a:endParaRPr>
          </a:p>
          <a:p>
            <a:endParaRPr lang="en-US" sz="2000">
              <a:ea typeface="Calibri"/>
              <a:cs typeface="Calibri"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8D08B42-D97A-143D-FC02-11658DDC9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748" y="2612665"/>
            <a:ext cx="10036504" cy="2560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502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22BDE4A-8A20-4A69-9C5A-581C82036A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717F316-7342-C1F2-0F2E-E295BC9C6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1684" y="170412"/>
            <a:ext cx="10178934" cy="13287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200" kern="1200">
                <a:latin typeface="Georgia Pro"/>
              </a:rPr>
              <a:t>Dataset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5A62D-2C26-76EA-2791-6A0235EEA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1684" y="1670857"/>
            <a:ext cx="10178934" cy="5579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kern="1200">
                <a:latin typeface="+mn-lt"/>
                <a:ea typeface="+mn-ea"/>
                <a:cs typeface="+mn-cs"/>
              </a:rPr>
              <a:t>All data is collected and stored in CSV files</a:t>
            </a:r>
            <a:r>
              <a:rPr lang="en-US" sz="2400"/>
              <a:t>, easier to be accessed in python.</a:t>
            </a:r>
            <a:endParaRPr lang="en-US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1AF7DE3-B5DD-7362-694A-B1562F1F0B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526" b="3"/>
          <a:stretch>
            <a:fillRect/>
          </a:stretch>
        </p:blipFill>
        <p:spPr>
          <a:xfrm>
            <a:off x="198741" y="2410448"/>
            <a:ext cx="5803323" cy="3890357"/>
          </a:xfrm>
          <a:prstGeom prst="rect">
            <a:avLst/>
          </a:prstGeom>
        </p:spPr>
      </p:pic>
      <p:pic>
        <p:nvPicPr>
          <p:cNvPr id="9" name="Picture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A20E3B4-1AD5-EB3E-5FB2-C61CB5A5C25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11991" b="3"/>
          <a:stretch>
            <a:fillRect/>
          </a:stretch>
        </p:blipFill>
        <p:spPr>
          <a:xfrm>
            <a:off x="6189934" y="2410448"/>
            <a:ext cx="5803323" cy="3890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444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D9DA57-DDD0-F4D8-370A-0668C811D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latin typeface="Georgia Pro"/>
              </a:rPr>
              <a:t>Approach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615DBD6-ACD6-AD50-A12E-CB8567A78D9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177611"/>
            <a:ext cx="10515600" cy="42519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000">
                <a:latin typeface="Calibri"/>
                <a:ea typeface="Calibri"/>
                <a:cs typeface="Arial"/>
              </a:rPr>
              <a:t> Retrieving the data from GitHub.</a:t>
            </a: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000">
                <a:latin typeface="Calibri"/>
                <a:ea typeface="Calibri"/>
                <a:cs typeface="Arial"/>
              </a:rPr>
              <a:t> Gathering data from humans and Language Models.</a:t>
            </a: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000">
                <a:latin typeface="Calibri"/>
                <a:ea typeface="Calibri"/>
                <a:cs typeface="Arial"/>
              </a:rPr>
              <a:t> 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Clean and align datasets (human + Language Model).</a:t>
            </a:r>
            <a:endParaRPr lang="en-US" altLang="en-US" sz="2000">
              <a:ea typeface="+mn-lt"/>
              <a:cs typeface="Arial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sz="2000">
                <a:ea typeface="+mn-lt"/>
                <a:cs typeface="+mn-lt"/>
              </a:rPr>
              <a:t> Next step: apply WEAT on the embeddings and interpreting the resulting bias score.</a:t>
            </a:r>
            <a:endParaRPr lang="en-US" altLang="en-US" sz="2000">
              <a:latin typeface="Calibri"/>
              <a:ea typeface="Calibri"/>
              <a:cs typeface="Arial"/>
            </a:endParaRPr>
          </a:p>
          <a:p>
            <a:pPr marL="0" inden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endParaRPr lang="en-US" altLang="en-US" sz="2000">
              <a:latin typeface="Calibri"/>
              <a:ea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65976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77A147A-9ED8-46B4-8660-1B3C2AA880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4CFCB0-8A9B-14A8-A1D2-3F1E3CCC2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548640"/>
            <a:ext cx="3600860" cy="5431536"/>
          </a:xfrm>
        </p:spPr>
        <p:txBody>
          <a:bodyPr>
            <a:normAutofit/>
          </a:bodyPr>
          <a:lstStyle/>
          <a:p>
            <a:r>
              <a:rPr lang="en-US" sz="5400">
                <a:latin typeface="Georgia Pro"/>
              </a:rPr>
              <a:t>Measuring Bias with WEAT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D6C15A0-C087-4593-8414-2B4EC1CDC3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543983" y="3258715"/>
            <a:ext cx="4480560" cy="18288"/>
          </a:xfrm>
          <a:custGeom>
            <a:avLst/>
            <a:gdLst>
              <a:gd name="csX0" fmla="*/ 0 w 4480560"/>
              <a:gd name="csY0" fmla="*/ 0 h 18288"/>
              <a:gd name="csX1" fmla="*/ 595274 w 4480560"/>
              <a:gd name="csY1" fmla="*/ 0 h 18288"/>
              <a:gd name="csX2" fmla="*/ 1100938 w 4480560"/>
              <a:gd name="csY2" fmla="*/ 0 h 18288"/>
              <a:gd name="csX3" fmla="*/ 1651406 w 4480560"/>
              <a:gd name="csY3" fmla="*/ 0 h 18288"/>
              <a:gd name="csX4" fmla="*/ 2336292 w 4480560"/>
              <a:gd name="csY4" fmla="*/ 0 h 18288"/>
              <a:gd name="csX5" fmla="*/ 2931566 w 4480560"/>
              <a:gd name="csY5" fmla="*/ 0 h 18288"/>
              <a:gd name="csX6" fmla="*/ 3482035 w 4480560"/>
              <a:gd name="csY6" fmla="*/ 0 h 18288"/>
              <a:gd name="csX7" fmla="*/ 4480560 w 4480560"/>
              <a:gd name="csY7" fmla="*/ 0 h 18288"/>
              <a:gd name="csX8" fmla="*/ 4480560 w 4480560"/>
              <a:gd name="csY8" fmla="*/ 18288 h 18288"/>
              <a:gd name="csX9" fmla="*/ 3840480 w 4480560"/>
              <a:gd name="csY9" fmla="*/ 18288 h 18288"/>
              <a:gd name="csX10" fmla="*/ 3290011 w 4480560"/>
              <a:gd name="csY10" fmla="*/ 18288 h 18288"/>
              <a:gd name="csX11" fmla="*/ 2560320 w 4480560"/>
              <a:gd name="csY11" fmla="*/ 18288 h 18288"/>
              <a:gd name="csX12" fmla="*/ 1965046 w 4480560"/>
              <a:gd name="csY12" fmla="*/ 18288 h 18288"/>
              <a:gd name="csX13" fmla="*/ 1459382 w 4480560"/>
              <a:gd name="csY13" fmla="*/ 18288 h 18288"/>
              <a:gd name="csX14" fmla="*/ 774497 w 4480560"/>
              <a:gd name="csY14" fmla="*/ 18288 h 18288"/>
              <a:gd name="csX15" fmla="*/ 0 w 4480560"/>
              <a:gd name="csY15" fmla="*/ 18288 h 18288"/>
              <a:gd name="csX16" fmla="*/ 0 w 4480560"/>
              <a:gd name="csY16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4480560" h="18288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80958" y="7429"/>
                  <a:pt x="4480540" y="10822"/>
                  <a:pt x="4480560" y="18288"/>
                </a:cubicBezTo>
                <a:cubicBezTo>
                  <a:pt x="4314132" y="14924"/>
                  <a:pt x="4028383" y="36632"/>
                  <a:pt x="3840480" y="18288"/>
                </a:cubicBezTo>
                <a:cubicBezTo>
                  <a:pt x="3652577" y="-56"/>
                  <a:pt x="3547615" y="2848"/>
                  <a:pt x="3290011" y="18288"/>
                </a:cubicBezTo>
                <a:cubicBezTo>
                  <a:pt x="3032407" y="33728"/>
                  <a:pt x="2830268" y="8719"/>
                  <a:pt x="2560320" y="18288"/>
                </a:cubicBezTo>
                <a:cubicBezTo>
                  <a:pt x="2290372" y="27857"/>
                  <a:pt x="2147422" y="6728"/>
                  <a:pt x="1965046" y="18288"/>
                </a:cubicBezTo>
                <a:cubicBezTo>
                  <a:pt x="1782670" y="29848"/>
                  <a:pt x="1689791" y="40680"/>
                  <a:pt x="1459382" y="18288"/>
                </a:cubicBezTo>
                <a:cubicBezTo>
                  <a:pt x="1228973" y="-4104"/>
                  <a:pt x="915486" y="36501"/>
                  <a:pt x="774497" y="18288"/>
                </a:cubicBezTo>
                <a:cubicBezTo>
                  <a:pt x="633508" y="75"/>
                  <a:pt x="361442" y="-11107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480560" h="18288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79674" y="5429"/>
                  <a:pt x="4481381" y="14046"/>
                  <a:pt x="4480560" y="18288"/>
                </a:cubicBezTo>
                <a:cubicBezTo>
                  <a:pt x="4279652" y="-6850"/>
                  <a:pt x="4200762" y="41566"/>
                  <a:pt x="3930091" y="18288"/>
                </a:cubicBezTo>
                <a:cubicBezTo>
                  <a:pt x="3659420" y="-4990"/>
                  <a:pt x="3456052" y="22294"/>
                  <a:pt x="3290011" y="18288"/>
                </a:cubicBezTo>
                <a:cubicBezTo>
                  <a:pt x="3123970" y="14282"/>
                  <a:pt x="2882392" y="32818"/>
                  <a:pt x="2649931" y="18288"/>
                </a:cubicBezTo>
                <a:cubicBezTo>
                  <a:pt x="2417470" y="3758"/>
                  <a:pt x="2238426" y="7337"/>
                  <a:pt x="2054657" y="18288"/>
                </a:cubicBezTo>
                <a:cubicBezTo>
                  <a:pt x="1870888" y="29239"/>
                  <a:pt x="1566368" y="45040"/>
                  <a:pt x="1324966" y="18288"/>
                </a:cubicBezTo>
                <a:cubicBezTo>
                  <a:pt x="1083564" y="-8464"/>
                  <a:pt x="787410" y="10946"/>
                  <a:pt x="595274" y="18288"/>
                </a:cubicBezTo>
                <a:cubicBezTo>
                  <a:pt x="403138" y="25630"/>
                  <a:pt x="169622" y="10499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5A18727-7C81-B3EE-BA29-F37AB6B3001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126418" y="552091"/>
            <a:ext cx="6224335" cy="5431536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200">
                <a:latin typeface="Arial"/>
                <a:cs typeface="Arial"/>
              </a:rPr>
              <a:t> Comparing target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 words (e.g., </a:t>
            </a:r>
            <a:r>
              <a:rPr kumimoji="0" lang="en-US" altLang="en-US" sz="22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bomba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/</a:t>
            </a:r>
            <a:r>
              <a:rPr kumimoji="0" lang="en-US" altLang="en-US" sz="22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lalea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) with attribute words (e.g., </a:t>
            </a:r>
            <a:r>
              <a:rPr kumimoji="0" lang="en-US" altLang="en-US" sz="2200" b="0" i="0" u="none" strike="noStrike" cap="none" normalizeH="0" baseline="0" err="1">
                <a:ln>
                  <a:noFill/>
                </a:ln>
                <a:effectLst/>
                <a:latin typeface="Arial"/>
                <a:cs typeface="Arial"/>
              </a:rPr>
              <a:t>negativ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/</a:t>
            </a:r>
            <a:r>
              <a:rPr lang="en-US" altLang="en-US" sz="2200" err="1">
                <a:latin typeface="Arial"/>
                <a:cs typeface="Arial"/>
              </a:rPr>
              <a:t>pozitiv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).</a:t>
            </a:r>
            <a:endParaRPr lang="en-US" sz="2200">
              <a:latin typeface="Arial"/>
              <a:cs typeface="Arial"/>
            </a:endParaRP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200">
                <a:latin typeface="Arial"/>
                <a:cs typeface="Arial"/>
              </a:rPr>
              <a:t> 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Cosine similarity between numerical ratings.</a:t>
            </a:r>
            <a:endParaRPr lang="en-US" altLang="en-US" sz="2200" b="0" i="0" u="none" strike="noStrike" cap="none" normalizeH="0" baseline="0">
              <a:ln>
                <a:noFill/>
              </a:ln>
              <a:effectLst/>
              <a:latin typeface="Arial"/>
              <a:cs typeface="Arial"/>
            </a:endParaRP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200">
                <a:latin typeface="Arial"/>
                <a:cs typeface="Arial"/>
              </a:rPr>
              <a:t> 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Arial"/>
                <a:cs typeface="Arial"/>
              </a:rPr>
              <a:t>Output: effect size / bias score → shows direction and strength of bias.</a:t>
            </a:r>
            <a:endParaRPr lang="en-US" altLang="en-US" sz="2200" b="0" i="0" u="none" strike="noStrike" cap="none" normalizeH="0" baseline="0">
              <a:ln>
                <a:noFill/>
              </a:ln>
              <a:effectLst/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689935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1081D7-E1FF-1D6B-A61C-1D592456B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latin typeface="Georgia Pro"/>
              </a:rPr>
              <a:t>What We Learned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sX0" fmla="*/ 0 w 10853928"/>
              <a:gd name="csY0" fmla="*/ 0 h 18288"/>
              <a:gd name="csX1" fmla="*/ 461292 w 10853928"/>
              <a:gd name="csY1" fmla="*/ 0 h 18288"/>
              <a:gd name="csX2" fmla="*/ 1139662 w 10853928"/>
              <a:gd name="csY2" fmla="*/ 0 h 18288"/>
              <a:gd name="csX3" fmla="*/ 1926572 w 10853928"/>
              <a:gd name="csY3" fmla="*/ 0 h 18288"/>
              <a:gd name="csX4" fmla="*/ 2279325 w 10853928"/>
              <a:gd name="csY4" fmla="*/ 0 h 18288"/>
              <a:gd name="csX5" fmla="*/ 2632078 w 10853928"/>
              <a:gd name="csY5" fmla="*/ 0 h 18288"/>
              <a:gd name="csX6" fmla="*/ 3527527 w 10853928"/>
              <a:gd name="csY6" fmla="*/ 0 h 18288"/>
              <a:gd name="csX7" fmla="*/ 4205897 w 10853928"/>
              <a:gd name="csY7" fmla="*/ 0 h 18288"/>
              <a:gd name="csX8" fmla="*/ 4558650 w 10853928"/>
              <a:gd name="csY8" fmla="*/ 0 h 18288"/>
              <a:gd name="csX9" fmla="*/ 5237020 w 10853928"/>
              <a:gd name="csY9" fmla="*/ 0 h 18288"/>
              <a:gd name="csX10" fmla="*/ 6132469 w 10853928"/>
              <a:gd name="csY10" fmla="*/ 0 h 18288"/>
              <a:gd name="csX11" fmla="*/ 6702301 w 10853928"/>
              <a:gd name="csY11" fmla="*/ 0 h 18288"/>
              <a:gd name="csX12" fmla="*/ 7272132 w 10853928"/>
              <a:gd name="csY12" fmla="*/ 0 h 18288"/>
              <a:gd name="csX13" fmla="*/ 7950502 w 10853928"/>
              <a:gd name="csY13" fmla="*/ 0 h 18288"/>
              <a:gd name="csX14" fmla="*/ 8737412 w 10853928"/>
              <a:gd name="csY14" fmla="*/ 0 h 18288"/>
              <a:gd name="csX15" fmla="*/ 9524322 w 10853928"/>
              <a:gd name="csY15" fmla="*/ 0 h 18288"/>
              <a:gd name="csX16" fmla="*/ 10853928 w 10853928"/>
              <a:gd name="csY16" fmla="*/ 0 h 18288"/>
              <a:gd name="csX17" fmla="*/ 10853928 w 10853928"/>
              <a:gd name="csY17" fmla="*/ 18288 h 18288"/>
              <a:gd name="csX18" fmla="*/ 10392636 w 10853928"/>
              <a:gd name="csY18" fmla="*/ 18288 h 18288"/>
              <a:gd name="csX19" fmla="*/ 9497187 w 10853928"/>
              <a:gd name="csY19" fmla="*/ 18288 h 18288"/>
              <a:gd name="csX20" fmla="*/ 8818817 w 10853928"/>
              <a:gd name="csY20" fmla="*/ 18288 h 18288"/>
              <a:gd name="csX21" fmla="*/ 8466064 w 10853928"/>
              <a:gd name="csY21" fmla="*/ 18288 h 18288"/>
              <a:gd name="csX22" fmla="*/ 7787693 w 10853928"/>
              <a:gd name="csY22" fmla="*/ 18288 h 18288"/>
              <a:gd name="csX23" fmla="*/ 7217862 w 10853928"/>
              <a:gd name="csY23" fmla="*/ 18288 h 18288"/>
              <a:gd name="csX24" fmla="*/ 6648031 w 10853928"/>
              <a:gd name="csY24" fmla="*/ 18288 h 18288"/>
              <a:gd name="csX25" fmla="*/ 6078200 w 10853928"/>
              <a:gd name="csY25" fmla="*/ 18288 h 18288"/>
              <a:gd name="csX26" fmla="*/ 5508368 w 10853928"/>
              <a:gd name="csY26" fmla="*/ 18288 h 18288"/>
              <a:gd name="csX27" fmla="*/ 4721459 w 10853928"/>
              <a:gd name="csY27" fmla="*/ 18288 h 18288"/>
              <a:gd name="csX28" fmla="*/ 4043088 w 10853928"/>
              <a:gd name="csY28" fmla="*/ 18288 h 18288"/>
              <a:gd name="csX29" fmla="*/ 3690336 w 10853928"/>
              <a:gd name="csY29" fmla="*/ 18288 h 18288"/>
              <a:gd name="csX30" fmla="*/ 3120504 w 10853928"/>
              <a:gd name="csY30" fmla="*/ 18288 h 18288"/>
              <a:gd name="csX31" fmla="*/ 2333595 w 10853928"/>
              <a:gd name="csY31" fmla="*/ 18288 h 18288"/>
              <a:gd name="csX32" fmla="*/ 1872303 w 10853928"/>
              <a:gd name="csY32" fmla="*/ 18288 h 18288"/>
              <a:gd name="csX33" fmla="*/ 976854 w 10853928"/>
              <a:gd name="csY33" fmla="*/ 18288 h 18288"/>
              <a:gd name="csX34" fmla="*/ 0 w 10853928"/>
              <a:gd name="csY34" fmla="*/ 18288 h 18288"/>
              <a:gd name="csX35" fmla="*/ 0 w 10853928"/>
              <a:gd name="csY35" fmla="*/ 0 h 182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134F3CA-F0C7-7F8D-A3B1-5C6D8051A78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70791" y="2148747"/>
            <a:ext cx="10515600" cy="255477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/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200">
                <a:latin typeface="Calibri"/>
                <a:ea typeface="Calibri"/>
                <a:cs typeface="Arial"/>
              </a:rPr>
              <a:t> Learned how to design surveys,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 process data, and </a:t>
            </a:r>
            <a:r>
              <a:rPr lang="en-US" altLang="en-US" sz="2200">
                <a:latin typeface="Calibri"/>
                <a:ea typeface="Calibri"/>
                <a:cs typeface="Arial"/>
              </a:rPr>
              <a:t>understand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 WEAT scores.</a:t>
            </a:r>
            <a:endParaRPr lang="en-US" sz="2200">
              <a:latin typeface="Calibri"/>
              <a:ea typeface="Calibri"/>
              <a:cs typeface="Arial"/>
            </a:endParaRP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en-US" altLang="en-US" sz="2200">
                <a:latin typeface="Calibri"/>
                <a:ea typeface="Calibri"/>
                <a:cs typeface="Arial"/>
              </a:rPr>
              <a:t> 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Learned how LMs reflect biases from human-written texts.</a:t>
            </a:r>
            <a:endParaRPr lang="en-US" altLang="en-US" sz="2200" b="0" i="0" u="none" strike="noStrike" cap="none" normalizeH="0" baseline="0">
              <a:ln>
                <a:noFill/>
              </a:ln>
              <a:effectLst/>
              <a:latin typeface="Calibri"/>
              <a:ea typeface="Calibri"/>
              <a:cs typeface="Arial"/>
            </a:endParaRPr>
          </a:p>
          <a:p>
            <a:pPr marL="0" indent="0" eaLnBrk="0" fontAlgn="base" hangingPunct="0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 typeface="Arial"/>
              <a:buChar char="•"/>
            </a:pPr>
            <a:r>
              <a:rPr lang="en-US" altLang="en-US" sz="2200">
                <a:latin typeface="Calibri"/>
                <a:ea typeface="Calibri"/>
                <a:cs typeface="Arial"/>
              </a:rPr>
              <a:t> Reference for future research</a:t>
            </a:r>
            <a:r>
              <a:rPr kumimoji="0" lang="en-US" altLang="en-US" sz="2200" b="0" i="0" u="none" strike="noStrike" cap="none" normalizeH="0" baseline="0">
                <a:ln>
                  <a:noFill/>
                </a:ln>
                <a:effectLst/>
                <a:latin typeface="Calibri"/>
                <a:ea typeface="Calibri"/>
                <a:cs typeface="Arial"/>
              </a:rPr>
              <a:t>:  explore how biases vary across dialects of Romanian</a:t>
            </a:r>
            <a:r>
              <a:rPr lang="en-US" altLang="en-US" sz="2200">
                <a:latin typeface="Calibri"/>
                <a:ea typeface="Calibri"/>
                <a:cs typeface="Arial"/>
              </a:rPr>
              <a:t> and </a:t>
            </a:r>
            <a:r>
              <a:rPr lang="en-US" sz="2200">
                <a:ea typeface="+mn-lt"/>
                <a:cs typeface="+mn-lt"/>
              </a:rPr>
              <a:t>investigating how different training data might influence the presence of biases.</a:t>
            </a:r>
            <a:endParaRPr lang="en-US" sz="2200" b="0" i="0" u="none" strike="noStrike" cap="none" normalizeH="0" baseline="0">
              <a:ln>
                <a:noFill/>
              </a:ln>
              <a:effectLst/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73993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WEAT Analysis of Human and Language Model Biases in Romanian</vt:lpstr>
      <vt:lpstr>Why Study Bias in Romanian?</vt:lpstr>
      <vt:lpstr>Data</vt:lpstr>
      <vt:lpstr>PowerPoint Presentation</vt:lpstr>
      <vt:lpstr>PowerPoint Presentation</vt:lpstr>
      <vt:lpstr>Dataset</vt:lpstr>
      <vt:lpstr>Approach</vt:lpstr>
      <vt:lpstr>Measuring Bias with WEAT</vt:lpstr>
      <vt:lpstr>What We Learned</vt:lpstr>
      <vt:lpstr>Repository</vt:lpstr>
      <vt:lpstr>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 Topliceanu</dc:creator>
  <cp:revision>1</cp:revision>
  <dcterms:created xsi:type="dcterms:W3CDTF">2025-12-11T19:57:37Z</dcterms:created>
  <dcterms:modified xsi:type="dcterms:W3CDTF">2025-12-11T21:30:10Z</dcterms:modified>
</cp:coreProperties>
</file>

<file path=docProps/thumbnail.jpeg>
</file>